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35" r:id="rId2"/>
    <p:sldId id="273" r:id="rId3"/>
    <p:sldId id="323" r:id="rId4"/>
    <p:sldId id="324" r:id="rId5"/>
    <p:sldId id="336" r:id="rId6"/>
    <p:sldId id="332" r:id="rId7"/>
    <p:sldId id="333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Montserrat Bold" panose="00000800000000000000" charset="0"/>
      <p:bold r:id="rId17"/>
    </p:embeddedFont>
    <p:embeddedFont>
      <p:font typeface="Tahoma Bold" panose="020B0804030504040204" pitchFamily="34" charset="0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4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374" y="72"/>
      </p:cViewPr>
      <p:guideLst>
        <p:guide orient="horz" pos="1824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/>
          <p:cNvSpPr/>
          <p:nvPr userDrawn="1"/>
        </p:nvSpPr>
        <p:spPr>
          <a:xfrm>
            <a:off x="-68275" y="-76200"/>
            <a:ext cx="8069275" cy="1066799"/>
          </a:xfrm>
          <a:custGeom>
            <a:avLst/>
            <a:gdLst/>
            <a:ahLst/>
            <a:cxnLst/>
            <a:rect l="l" t="t" r="r" b="b"/>
            <a:pathLst>
              <a:path w="9270997" h="1472889">
                <a:moveTo>
                  <a:pt x="0" y="0"/>
                </a:moveTo>
                <a:lnTo>
                  <a:pt x="9270997" y="0"/>
                </a:lnTo>
                <a:lnTo>
                  <a:pt x="9270997" y="1472889"/>
                </a:lnTo>
                <a:lnTo>
                  <a:pt x="0" y="147288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osy Thame logo LOWRES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4616"/>
            <a:ext cx="1324532" cy="8597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457200" y="69685"/>
            <a:ext cx="5257800" cy="6309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200" dirty="0">
                <a:solidFill>
                  <a:srgbClr val="FFFFFF"/>
                </a:solidFill>
                <a:latin typeface="Tahoma Bold"/>
              </a:rPr>
              <a:t>Why</a:t>
            </a:r>
          </a:p>
        </p:txBody>
      </p:sp>
      <p:pic>
        <p:nvPicPr>
          <p:cNvPr id="2" name="Picture 1" descr="EN_Europe_heat_loss_map_V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26540"/>
            <a:ext cx="5562600" cy="583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52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6466588" y="1295400"/>
            <a:ext cx="1741676" cy="5257800"/>
          </a:xfrm>
          <a:custGeom>
            <a:avLst/>
            <a:gdLst/>
            <a:ahLst/>
            <a:cxnLst/>
            <a:rect l="l" t="t" r="r" b="b"/>
            <a:pathLst>
              <a:path w="2267712" h="6845808">
                <a:moveTo>
                  <a:pt x="0" y="0"/>
                </a:moveTo>
                <a:lnTo>
                  <a:pt x="2267712" y="0"/>
                </a:lnTo>
                <a:lnTo>
                  <a:pt x="2267712" y="6845808"/>
                </a:lnTo>
                <a:lnTo>
                  <a:pt x="0" y="68458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381000" y="2240844"/>
            <a:ext cx="6688226" cy="296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400" spc="173" dirty="0">
                <a:latin typeface="Montserrat Bold"/>
              </a:rPr>
              <a:t>The </a:t>
            </a:r>
          </a:p>
          <a:p>
            <a:pPr algn="ctr">
              <a:lnSpc>
                <a:spcPct val="110000"/>
              </a:lnSpc>
            </a:pPr>
            <a:r>
              <a:rPr lang="en-US" sz="4400" spc="173" dirty="0">
                <a:latin typeface="Montserrat Bold"/>
              </a:rPr>
              <a:t>Cosy Thame pilot</a:t>
            </a:r>
          </a:p>
          <a:p>
            <a:pPr algn="ctr">
              <a:lnSpc>
                <a:spcPct val="110000"/>
              </a:lnSpc>
            </a:pPr>
            <a:endParaRPr lang="en-US" sz="4400" spc="173" dirty="0">
              <a:latin typeface="Montserrat Bold"/>
            </a:endParaRPr>
          </a:p>
          <a:p>
            <a:pPr algn="ctr">
              <a:lnSpc>
                <a:spcPct val="110000"/>
              </a:lnSpc>
            </a:pPr>
            <a:r>
              <a:rPr lang="en-US" sz="4400" spc="173" dirty="0">
                <a:latin typeface="Montserrat Bold"/>
              </a:rPr>
              <a:t>Winter of 2022/23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33400" y="76200"/>
            <a:ext cx="7145426" cy="631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3"/>
              </a:lnSpc>
            </a:pPr>
            <a:r>
              <a:rPr lang="en-US" sz="3602" dirty="0">
                <a:solidFill>
                  <a:srgbClr val="FFFFFF"/>
                </a:solidFill>
                <a:latin typeface="Tahoma Bold"/>
              </a:rPr>
              <a:t>The Cosy Thame pilot</a:t>
            </a:r>
          </a:p>
        </p:txBody>
      </p:sp>
      <p:pic>
        <p:nvPicPr>
          <p:cNvPr id="3" name="Picture 2" descr="Screen Shot 2023-10-25 at 13.56.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7" r="38272" b="10247"/>
          <a:stretch/>
        </p:blipFill>
        <p:spPr>
          <a:xfrm>
            <a:off x="304800" y="1066801"/>
            <a:ext cx="3785097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143000"/>
            <a:ext cx="4419600" cy="2713879"/>
          </a:xfrm>
          <a:prstGeom prst="rect">
            <a:avLst/>
          </a:prstGeom>
        </p:spPr>
      </p:pic>
      <p:pic>
        <p:nvPicPr>
          <p:cNvPr id="5" name="Picture 4" descr="me presenting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8" b="832"/>
          <a:stretch/>
        </p:blipFill>
        <p:spPr>
          <a:xfrm rot="5400000">
            <a:off x="2851678" y="3865210"/>
            <a:ext cx="3282246" cy="269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76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415442" y="76200"/>
            <a:ext cx="4080358" cy="575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3"/>
              </a:lnSpc>
            </a:pPr>
            <a:r>
              <a:rPr lang="en-US" sz="3602" dirty="0">
                <a:solidFill>
                  <a:srgbClr val="FFFFFF"/>
                </a:solidFill>
                <a:latin typeface="Tahoma Bold"/>
              </a:rPr>
              <a:t>The Camera</a:t>
            </a:r>
          </a:p>
        </p:txBody>
      </p:sp>
      <p:pic>
        <p:nvPicPr>
          <p:cNvPr id="3" name="Picture 2" descr="FLIR-E5-THERMAL-IMAGING-CAME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4876800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0600" y="208794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Fleur E5 thermal imaging camera</a:t>
            </a:r>
          </a:p>
          <a:p>
            <a:endParaRPr lang="en-GB" sz="2400" dirty="0"/>
          </a:p>
          <a:p>
            <a:r>
              <a:rPr lang="en-GB" sz="2400" dirty="0"/>
              <a:t>£1,600</a:t>
            </a:r>
          </a:p>
        </p:txBody>
      </p:sp>
    </p:spTree>
    <p:extLst>
      <p:ext uri="{BB962C8B-B14F-4D97-AF65-F5344CB8AC3E}">
        <p14:creationId xmlns:p14="http://schemas.microsoft.com/office/powerpoint/2010/main" val="1923041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415442" y="76200"/>
            <a:ext cx="4080358" cy="575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3"/>
              </a:lnSpc>
            </a:pPr>
            <a:r>
              <a:rPr lang="en-US" sz="3602" dirty="0">
                <a:solidFill>
                  <a:srgbClr val="FFFFFF"/>
                </a:solidFill>
                <a:latin typeface="Tahoma Bold"/>
              </a:rPr>
              <a:t>The sign ups</a:t>
            </a:r>
          </a:p>
        </p:txBody>
      </p:sp>
      <p:pic>
        <p:nvPicPr>
          <p:cNvPr id="6" name="Picture 5" descr="A screenshot of a web page&#10;&#10;Description automatically generated">
            <a:extLst>
              <a:ext uri="{FF2B5EF4-FFF2-40B4-BE49-F238E27FC236}">
                <a16:creationId xmlns:a16="http://schemas.microsoft.com/office/drawing/2014/main" id="{CCD19B51-CB91-74CA-3DE4-9290F6FAB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77" y="1295400"/>
            <a:ext cx="6056846" cy="528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3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09600" y="152400"/>
            <a:ext cx="6629400" cy="631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3"/>
              </a:lnSpc>
            </a:pPr>
            <a:r>
              <a:rPr lang="en-US" sz="3602" dirty="0">
                <a:solidFill>
                  <a:srgbClr val="FFFFFF"/>
                </a:solidFill>
                <a:latin typeface="Tahoma Bold"/>
              </a:rPr>
              <a:t>The sign ups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7753" y="1526648"/>
            <a:ext cx="7495318" cy="92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endParaRPr lang="en-US" sz="2004" spc="-10" dirty="0">
              <a:solidFill>
                <a:srgbClr val="000000"/>
              </a:solidFill>
              <a:latin typeface="Montserrat"/>
            </a:endParaRPr>
          </a:p>
          <a:p>
            <a:pPr algn="l">
              <a:lnSpc>
                <a:spcPts val="2400"/>
              </a:lnSpc>
            </a:pPr>
            <a:endParaRPr lang="en-US" sz="2004" spc="-10" dirty="0">
              <a:solidFill>
                <a:srgbClr val="000000"/>
              </a:solidFill>
              <a:latin typeface="Montserrat"/>
            </a:endParaRPr>
          </a:p>
          <a:p>
            <a:pPr algn="l">
              <a:lnSpc>
                <a:spcPts val="2400"/>
              </a:lnSpc>
            </a:pPr>
            <a:r>
              <a:rPr lang="en-US" sz="2004" spc="-10" dirty="0">
                <a:solidFill>
                  <a:srgbClr val="000000"/>
                </a:solidFill>
                <a:latin typeface="Montserrat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54E067-ABE1-49D6-0BC9-87450DE74407}"/>
              </a:ext>
            </a:extLst>
          </p:cNvPr>
          <p:cNvSpPr txBox="1"/>
          <p:nvPr/>
        </p:nvSpPr>
        <p:spPr>
          <a:xfrm>
            <a:off x="1447800" y="1371600"/>
            <a:ext cx="609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Thermal Imaging Champions</a:t>
            </a:r>
          </a:p>
          <a:p>
            <a:endParaRPr lang="en-GB" dirty="0"/>
          </a:p>
          <a:p>
            <a:r>
              <a:rPr lang="en-GB" sz="2400" dirty="0"/>
              <a:t>12 trained November</a:t>
            </a:r>
          </a:p>
          <a:p>
            <a:endParaRPr lang="en-GB" sz="2400" dirty="0"/>
          </a:p>
          <a:p>
            <a:r>
              <a:rPr lang="en-GB" sz="2400" dirty="0"/>
              <a:t>15 training December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562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09600" y="152400"/>
            <a:ext cx="6629400" cy="631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3"/>
              </a:lnSpc>
            </a:pPr>
            <a:r>
              <a:rPr lang="en-US" sz="3602" dirty="0">
                <a:solidFill>
                  <a:srgbClr val="FFFFFF"/>
                </a:solidFill>
                <a:latin typeface="Tahoma Bold"/>
              </a:rPr>
              <a:t>Booking the camera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7753" y="1526648"/>
            <a:ext cx="7495318" cy="92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400"/>
              </a:lnSpc>
            </a:pPr>
            <a:endParaRPr lang="en-US" sz="2004" spc="-10" dirty="0">
              <a:solidFill>
                <a:srgbClr val="000000"/>
              </a:solidFill>
              <a:latin typeface="Montserrat"/>
            </a:endParaRPr>
          </a:p>
          <a:p>
            <a:pPr algn="l">
              <a:lnSpc>
                <a:spcPts val="2400"/>
              </a:lnSpc>
            </a:pPr>
            <a:endParaRPr lang="en-US" sz="2004" spc="-10" dirty="0">
              <a:solidFill>
                <a:srgbClr val="000000"/>
              </a:solidFill>
              <a:latin typeface="Montserrat"/>
            </a:endParaRPr>
          </a:p>
          <a:p>
            <a:pPr algn="l">
              <a:lnSpc>
                <a:spcPts val="2400"/>
              </a:lnSpc>
            </a:pPr>
            <a:r>
              <a:rPr lang="en-US" sz="2004" spc="-10" dirty="0">
                <a:solidFill>
                  <a:srgbClr val="000000"/>
                </a:solidFill>
                <a:latin typeface="Montserrat"/>
              </a:rPr>
              <a:t> </a:t>
            </a:r>
          </a:p>
        </p:txBody>
      </p:sp>
      <p:pic>
        <p:nvPicPr>
          <p:cNvPr id="2" name="Picture 1" descr="Screen Shot 2023-10-25 at 17.39.1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8" r="11883" b="10988"/>
          <a:stretch/>
        </p:blipFill>
        <p:spPr>
          <a:xfrm>
            <a:off x="152400" y="1219201"/>
            <a:ext cx="4101971" cy="2133600"/>
          </a:xfrm>
          <a:prstGeom prst="rect">
            <a:avLst/>
          </a:prstGeom>
        </p:spPr>
      </p:pic>
      <p:pic>
        <p:nvPicPr>
          <p:cNvPr id="5" name="Picture 4" descr="town h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133600"/>
            <a:ext cx="3289300" cy="2463800"/>
          </a:xfrm>
          <a:prstGeom prst="rect">
            <a:avLst/>
          </a:prstGeom>
        </p:spPr>
      </p:pic>
      <p:pic>
        <p:nvPicPr>
          <p:cNvPr id="6" name="Picture 5" descr="Screen Shot 2023-10-25 at 17.40.1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27333" r="39814" b="13703"/>
          <a:stretch/>
        </p:blipFill>
        <p:spPr>
          <a:xfrm>
            <a:off x="762000" y="3352800"/>
            <a:ext cx="3354225" cy="314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55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3700</TotalTime>
  <Words>41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Montserrat</vt:lpstr>
      <vt:lpstr>Tahoma Bold</vt:lpstr>
      <vt:lpstr>Arial</vt:lpstr>
      <vt:lpstr>Montserrat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Imaging workshop - LCH 28-02-2023.pdf</dc:title>
  <dc:creator>David Dawson</dc:creator>
  <cp:lastModifiedBy>David Dawson</cp:lastModifiedBy>
  <cp:revision>43</cp:revision>
  <dcterms:created xsi:type="dcterms:W3CDTF">2006-08-16T00:00:00Z</dcterms:created>
  <dcterms:modified xsi:type="dcterms:W3CDTF">2023-11-13T15:03:30Z</dcterms:modified>
  <dc:identifier>DAFx35XVpPU</dc:identifier>
</cp:coreProperties>
</file>